
<file path=[Content_Types].xml><?xml version="1.0" encoding="utf-8"?>
<Types xmlns="http://schemas.openxmlformats.org/package/2006/content-types"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6"/>
  </p:notesMasterIdLst>
  <p:sldIdLst>
    <p:sldId id="27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54401-8F2E-A386-4785-65FAC31E025F}" v="155" dt="2020-04-10T09:54:49.398"/>
    <p1510:client id="{699BFCEE-648A-4DDB-A60C-54E0E0EA8A31}" v="1" dt="2020-02-23T23:32:17.3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65" d="100"/>
          <a:sy n="65" d="100"/>
        </p:scale>
        <p:origin x="-876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=""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=""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=""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=""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=""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=""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=""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pPr/>
              <a:t>10-Apr-20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9F73848-91FE-4D29-B0DC-BFC4084166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="" xmlns:a16="http://schemas.microsoft.com/office/drawing/2014/main" id="{2644B391-9BFE-445C-A9EC-F544BB85FB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222726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solidFill>
                  <a:schemeClr val="tx1"/>
                </a:solidFill>
              </a:rPr>
              <a:t>Indoor Navigation</a:t>
            </a:r>
            <a:br>
              <a:rPr lang="en-US" sz="4400" dirty="0" smtClean="0">
                <a:solidFill>
                  <a:schemeClr val="tx1"/>
                </a:solidFill>
              </a:rPr>
            </a:br>
            <a:r>
              <a:rPr lang="en-US" sz="4400" dirty="0" smtClean="0">
                <a:solidFill>
                  <a:schemeClr val="tx1"/>
                </a:solidFill>
              </a:rPr>
              <a:t>using</a:t>
            </a:r>
            <a:br>
              <a:rPr lang="en-US" sz="4400" dirty="0" smtClean="0">
                <a:solidFill>
                  <a:schemeClr val="tx1"/>
                </a:solidFill>
              </a:rPr>
            </a:br>
            <a:r>
              <a:rPr lang="en-US" sz="4400" dirty="0" smtClean="0">
                <a:solidFill>
                  <a:schemeClr val="tx1"/>
                </a:solidFill>
              </a:rPr>
              <a:t>Augmented Reality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19044" y="3966492"/>
            <a:ext cx="4775075" cy="78249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000" dirty="0" err="1" smtClean="0">
                <a:solidFill>
                  <a:schemeClr val="tx1"/>
                </a:solidFill>
              </a:rPr>
              <a:t>Preethivardhan</a:t>
            </a:r>
            <a:r>
              <a:rPr lang="en-US" sz="2000" dirty="0" smtClean="0">
                <a:solidFill>
                  <a:schemeClr val="tx1"/>
                </a:solidFill>
              </a:rPr>
              <a:t> (160117737102)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sz="2000" dirty="0" err="1" smtClean="0"/>
              <a:t>Pavan</a:t>
            </a:r>
            <a:r>
              <a:rPr lang="en-US" sz="2000" dirty="0" smtClean="0"/>
              <a:t> </a:t>
            </a:r>
            <a:r>
              <a:rPr lang="en-US" sz="2000" dirty="0" err="1" smtClean="0"/>
              <a:t>Kalyan</a:t>
            </a:r>
            <a:r>
              <a:rPr lang="en-US" sz="2000" dirty="0" smtClean="0"/>
              <a:t> (160117737100)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3075" name="Picture 3" descr="C:\Users\Administrator\Desktop\Picture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9409" y="1803400"/>
            <a:ext cx="5467350" cy="3249613"/>
          </a:xfrm>
          <a:prstGeom prst="rect">
            <a:avLst/>
          </a:prstGeom>
          <a:noFill/>
        </p:spPr>
      </p:pic>
      <p:pic>
        <p:nvPicPr>
          <p:cNvPr id="3074" name="Picture 2" descr="C:\Users\Administrator\Desktop\ABC\indoor-positioning-system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71610" y="2069228"/>
            <a:ext cx="4962525" cy="2867025"/>
          </a:xfrm>
          <a:prstGeom prst="rect">
            <a:avLst/>
          </a:prstGeom>
          <a:noFill/>
        </p:spPr>
      </p:pic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80F26E69-87D9-4655-AE7B-280A87AA3CA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</p:spTree>
    <p:extLst>
      <p:ext uri="{BB962C8B-B14F-4D97-AF65-F5344CB8AC3E}">
        <p14:creationId xmlns="" xmlns:p14="http://schemas.microsoft.com/office/powerpoint/2010/main" val="4269681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87E85C-0CEC-459D-BBD7-FA4EF075C7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94D590D-28CA-4FA8-91F0-B6B7E0C703A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3D38F1F-4760-49B9-B932-28FBC1D6D9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Accident Prediction 102</Template>
  <TotalTime>0</TotalTime>
  <Words>11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SlateVTI</vt:lpstr>
      <vt:lpstr>Indoor Navigation using Augmented Reality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/>
  <cp:lastModifiedBy/>
  <cp:revision>25</cp:revision>
  <dcterms:created xsi:type="dcterms:W3CDTF">2020-04-10T05:23:08Z</dcterms:created>
  <dcterms:modified xsi:type="dcterms:W3CDTF">2020-04-10T11:40:22Z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